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2397" y="1725658"/>
            <a:ext cx="6815669" cy="3107267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Результаты изучения готовности педагогического коллектива </a:t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к инновационной деятельности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1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зучение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способности педагога к творческому саморазвитию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3919" y="2441864"/>
            <a:ext cx="5766954" cy="315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0817" y="580844"/>
            <a:ext cx="97258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Мотивы готовности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педагогического коллектива  </a:t>
            </a:r>
            <a:endParaRPr lang="ru-RU" sz="3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освоению новшеств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74" y="1673202"/>
            <a:ext cx="9362208" cy="442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74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1138</TotalTime>
  <Words>15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Garamond</vt:lpstr>
      <vt:lpstr>Натуральные материалы</vt:lpstr>
      <vt:lpstr>Результаты изучения готовности педагогического коллектива  к инновационной деятельности</vt:lpstr>
      <vt:lpstr>Изучение  способности педагога к творческому саморазвитию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изучения готовности педагогического коллектива к инновационной деятельности</dc:title>
  <dc:creator>User</dc:creator>
  <cp:lastModifiedBy>User</cp:lastModifiedBy>
  <cp:revision>7</cp:revision>
  <dcterms:created xsi:type="dcterms:W3CDTF">2022-11-28T11:54:37Z</dcterms:created>
  <dcterms:modified xsi:type="dcterms:W3CDTF">2022-11-29T06:52:52Z</dcterms:modified>
</cp:coreProperties>
</file>